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148" r:id="rId2"/>
    <p:sldId id="431" r:id="rId3"/>
    <p:sldId id="1149" r:id="rId4"/>
    <p:sldId id="1150" r:id="rId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8000"/>
    <a:srgbClr val="0000CC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086" autoAdjust="0"/>
  </p:normalViewPr>
  <p:slideViewPr>
    <p:cSldViewPr snapToGrid="0">
      <p:cViewPr varScale="1">
        <p:scale>
          <a:sx n="82" d="100"/>
          <a:sy n="82" d="100"/>
        </p:scale>
        <p:origin x="-34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D8C1-C908-4DD9-B328-36E631A05DF4}" type="datetimeFigureOut">
              <a:rPr lang="en-US" smtClean="0"/>
              <a:pPr/>
              <a:t>06-07-2022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5DC6-A612-4426-96CD-CC62AFA0E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0D49-5F2B-407F-A5EB-FBF6FC9DF945}" type="datetimeFigureOut">
              <a:rPr lang="en-US" smtClean="0"/>
              <a:pPr/>
              <a:t>06-07-2022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EBBF3-E7AF-4AE6-A772-219464102B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CB31F-9675-489E-A050-19340B825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BE06E7-A1A7-4EA8-8206-154FF330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0531BE-F785-4226-9220-3C3175EF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BFA0E-0E78-4D67-AB6E-600E64BD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4B1ED-9C38-4A4A-8814-2DD0DF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3472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0F8CD-521D-4D8E-A7E5-86A96B8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9ABABC-FA26-4FC5-B935-29C1FBAF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BE261-11F0-4675-9BB6-FEF811FA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12234F-29D4-4B19-8A0D-ED9AC0DC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72A943-56DC-46E9-8CB6-FFFFB28A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44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E2569D-775F-4E64-B873-91F2B2ECD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09C45-84F2-4B51-B9F1-80F539108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E91F71-D136-4ECB-AA22-769DE225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B692E-0494-4399-8E1C-A53ED919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EB9F6D-531C-42AB-9492-2C097E9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43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9901A-3A8C-479F-A72C-985B49F0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70EED-5F84-424B-98DC-A0E52106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5DC2E-8701-4BAC-8F5C-3A8257F9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E9710C-9A62-4D2C-8523-11A78D17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19CCD-D011-43A4-8291-4EAC4E62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198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36A15-C3F0-44CF-82DF-CF6C05E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F3D2B9-157A-4BBD-9A58-2A043BC0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BF5D33-8AAB-40C6-AB9A-36CAD12C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8F380-288F-491B-AC36-4578676F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F5FC63-17BD-4F40-9BAF-5191966E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736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30B1C-7148-4398-BC23-F7C09451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F7D40-9DA7-4C0C-9B30-41B122E60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0EA22-C589-4C4E-8221-5A19766B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F2BD33-6B7E-4194-B2D7-1EDFA58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285DA-6636-40D4-A805-DB8FFDC6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AA77DE-C7DE-4E2F-A0AB-7D80086B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79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2A71F-1910-4AEF-8140-E78499F5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4070AA-840E-402D-9FF8-809F5E5C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1B7CD0-4154-44A4-B344-D007E0B3B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498235-DB10-4E73-B81F-403CF448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F2061C-0DE5-41DB-8326-E81CF60CE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3E09D9-5844-472C-AEB0-D395FC5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C5BF7A-5E22-4E43-9679-037E7339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DA555E-53C4-4A4B-AC03-5615F27C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28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130B-7A40-4BEE-8A49-0CF9DFD8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1ECA69-188B-4195-BF6B-8F68709C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8310F3-7B2A-45CC-B6C9-04451162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70360E-3A1E-47F7-80C7-16B324B6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18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365DEF-04FB-46A5-AEA8-C043D7AB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CCDB2E-73A3-43A8-AB78-20D4EBF2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E55D73-E7CD-4BDE-B17F-1F2C922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303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52A31-102D-485B-8F71-A65AB5F4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369310-EFE1-4D04-8E67-63F3BDDC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4EFDC7-EDE2-4B26-A597-9722F30D9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08E29-1FA3-49F5-9443-D106F3D0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02D2B3-425F-4A21-BE59-4E4706FB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47EFC0-356F-4C68-8253-282EBD3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5147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07CB4-D54D-44A6-8800-5C27F63E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245124-234C-4CF2-A035-BA90689DC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125E0B-3322-4956-B7E6-2AE46285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DA139-ED46-4B6B-9A01-4DA082C3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538E8-325B-4647-8E33-287EDBD8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764D3A-4D82-4888-8DD7-AC910944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19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42A5C1-3572-4D6B-A1C3-2F2F3745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3F6B7C-3E72-49E0-B4DA-F06613B3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13BF98-48AC-4B8A-A219-187BF65DE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336E-6A28-4EEA-B34B-64E722A2B00B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49ED62-8F6E-4BCE-A9CD-EF9F8152D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9A40D-0ADB-407B-B154-6F3A31AFC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92E8-9920-4581-9A2A-6E9F86E9BA3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924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520C8-615A-72B3-BE8F-3E2BBEDBAEBD}"/>
              </a:ext>
            </a:extLst>
          </p:cNvPr>
          <p:cNvSpPr txBox="1">
            <a:spLocks/>
          </p:cNvSpPr>
          <p:nvPr/>
        </p:nvSpPr>
        <p:spPr>
          <a:xfrm>
            <a:off x="188843" y="1992621"/>
            <a:ext cx="11708296" cy="2917306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</a:rPr>
              <a:t>Important days celebration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A83EF9BA-149D-8D96-F26D-D6D9A325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Administrator\My Documents\Downloads\ICAR_logo.JPG">
            <a:extLst>
              <a:ext uri="{FF2B5EF4-FFF2-40B4-BE49-F238E27FC236}">
                <a16:creationId xmlns:a16="http://schemas.microsoft.com/office/drawing/2014/main" xmlns="" id="{A68127C4-302B-4C22-13DD-36004C04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2681" y="0"/>
            <a:ext cx="682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59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D165385-4F80-3424-1F33-0C074187F1DC}"/>
              </a:ext>
            </a:extLst>
          </p:cNvPr>
          <p:cNvCxnSpPr/>
          <p:nvPr/>
        </p:nvCxnSpPr>
        <p:spPr>
          <a:xfrm>
            <a:off x="6096000" y="0"/>
            <a:ext cx="0" cy="68230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C73FE84-5B78-4110-2AD2-07AD786022DF}"/>
              </a:ext>
            </a:extLst>
          </p:cNvPr>
          <p:cNvCxnSpPr/>
          <p:nvPr/>
        </p:nvCxnSpPr>
        <p:spPr>
          <a:xfrm flipV="1">
            <a:off x="0" y="3402330"/>
            <a:ext cx="12192000" cy="169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75667C-6291-0EA8-91FF-2327EF8F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98" y="10551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World Milk 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D4FB25-AF76-50D3-DA5A-52232714D1EC}"/>
              </a:ext>
            </a:extLst>
          </p:cNvPr>
          <p:cNvSpPr txBox="1"/>
          <p:nvPr/>
        </p:nvSpPr>
        <p:spPr>
          <a:xfrm>
            <a:off x="227407" y="358336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86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58F4BC-16D7-DD20-90B2-92674DCA2BBB}"/>
              </a:ext>
            </a:extLst>
          </p:cNvPr>
          <p:cNvSpPr txBox="1"/>
          <p:nvPr/>
        </p:nvSpPr>
        <p:spPr>
          <a:xfrm>
            <a:off x="4150278" y="358336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01.06.2021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555AB7-347E-0889-BEFE-DFC19654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394" y="10553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World Environment 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CA6C44-D03E-A7AA-BF3D-D281EA9F552B}"/>
              </a:ext>
            </a:extLst>
          </p:cNvPr>
          <p:cNvSpPr txBox="1"/>
          <p:nvPr/>
        </p:nvSpPr>
        <p:spPr>
          <a:xfrm>
            <a:off x="6300203" y="358338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94FE5A-03F3-DFBD-972C-42AD0E7E0B13}"/>
              </a:ext>
            </a:extLst>
          </p:cNvPr>
          <p:cNvSpPr txBox="1"/>
          <p:nvPr/>
        </p:nvSpPr>
        <p:spPr>
          <a:xfrm>
            <a:off x="10223074" y="358338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05.06.2021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58D0E60-062E-9395-56B6-D5383238E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683" y="829253"/>
            <a:ext cx="5516217" cy="2495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5311A22-D43B-C998-6983-85BC564CD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8101" y="829253"/>
            <a:ext cx="4107664" cy="23105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9AD05D6-68FE-4B5F-637A-131289C29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3150" y="820003"/>
            <a:ext cx="1093542" cy="24300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D263C8E-3769-4E42-CAF1-0E038900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4" y="3585310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International Nutrition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45D3830-926F-C745-FAAF-7043A511C119}"/>
              </a:ext>
            </a:extLst>
          </p:cNvPr>
          <p:cNvSpPr txBox="1"/>
          <p:nvPr/>
        </p:nvSpPr>
        <p:spPr>
          <a:xfrm>
            <a:off x="214153" y="3933095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252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73C435-5E88-2C19-229F-3D20036B52A4}"/>
              </a:ext>
            </a:extLst>
          </p:cNvPr>
          <p:cNvSpPr txBox="1"/>
          <p:nvPr/>
        </p:nvSpPr>
        <p:spPr>
          <a:xfrm>
            <a:off x="4137024" y="3933095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17.09.2021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CB3AA61-9CF0-7D2B-009B-9436251B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147" y="3588625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Women Farmer’s 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BC5C8A-C77B-DFDE-FB66-903785B1E4E7}"/>
              </a:ext>
            </a:extLst>
          </p:cNvPr>
          <p:cNvSpPr txBox="1"/>
          <p:nvPr/>
        </p:nvSpPr>
        <p:spPr>
          <a:xfrm>
            <a:off x="6339956" y="3936410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F65A193-2967-4014-E196-F1C8B09B5FC3}"/>
              </a:ext>
            </a:extLst>
          </p:cNvPr>
          <p:cNvSpPr txBox="1"/>
          <p:nvPr/>
        </p:nvSpPr>
        <p:spPr>
          <a:xfrm>
            <a:off x="10262827" y="3936410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15.10.2021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1F32890-8F03-43F5-2FF1-9D07148C4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3571" y="4398076"/>
            <a:ext cx="2715847" cy="23077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932F89E-F777-D00B-1F13-737A7B7BF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302" y="4398076"/>
            <a:ext cx="3076968" cy="23077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3429325-47B9-3929-9D85-C3C0716E7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730" y="4385891"/>
            <a:ext cx="3033123" cy="22748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079BDA9-05E1-0DEA-4AC1-D8095EFC1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98" y="4349299"/>
            <a:ext cx="2720832" cy="23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27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D165385-4F80-3424-1F33-0C074187F1DC}"/>
              </a:ext>
            </a:extLst>
          </p:cNvPr>
          <p:cNvCxnSpPr/>
          <p:nvPr/>
        </p:nvCxnSpPr>
        <p:spPr>
          <a:xfrm>
            <a:off x="6096000" y="0"/>
            <a:ext cx="0" cy="68230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C73FE84-5B78-4110-2AD2-07AD786022DF}"/>
              </a:ext>
            </a:extLst>
          </p:cNvPr>
          <p:cNvCxnSpPr/>
          <p:nvPr/>
        </p:nvCxnSpPr>
        <p:spPr>
          <a:xfrm flipV="1">
            <a:off x="0" y="3402330"/>
            <a:ext cx="12192000" cy="169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75667C-6291-0EA8-91FF-2327EF8F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98" y="20493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World Food 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D4FB25-AF76-50D3-DA5A-52232714D1EC}"/>
              </a:ext>
            </a:extLst>
          </p:cNvPr>
          <p:cNvSpPr txBox="1"/>
          <p:nvPr/>
        </p:nvSpPr>
        <p:spPr>
          <a:xfrm>
            <a:off x="227407" y="368278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57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58F4BC-16D7-DD20-90B2-92674DCA2BBB}"/>
              </a:ext>
            </a:extLst>
          </p:cNvPr>
          <p:cNvSpPr txBox="1"/>
          <p:nvPr/>
        </p:nvSpPr>
        <p:spPr>
          <a:xfrm>
            <a:off x="4150278" y="368278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16.10.2021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ECA6E3-24F6-17C8-E4EA-5BB9C1D86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436" y="829943"/>
            <a:ext cx="3296477" cy="24723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9913E0-8933-3A7E-1542-BFF50BCC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7320" y="49695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Krishi Shiksha Diwas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D5074C-DF30-18AD-931F-72236356BC4F}"/>
              </a:ext>
            </a:extLst>
          </p:cNvPr>
          <p:cNvSpPr txBox="1"/>
          <p:nvPr/>
        </p:nvSpPr>
        <p:spPr>
          <a:xfrm>
            <a:off x="6257129" y="397480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43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79E28E9-8B7B-51A4-E645-23ACB2F706CC}"/>
              </a:ext>
            </a:extLst>
          </p:cNvPr>
          <p:cNvSpPr txBox="1"/>
          <p:nvPr/>
        </p:nvSpPr>
        <p:spPr>
          <a:xfrm>
            <a:off x="10180000" y="397480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03.12.2021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A0927E8-0F04-6B81-4865-CD0F41E52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129" y="1006328"/>
            <a:ext cx="2803650" cy="21027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F54C934-0481-D909-C282-AC9C467D4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180" y="1043386"/>
            <a:ext cx="2803650" cy="21027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A5C5511-A37C-3AD1-D60A-12A69F41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50" y="3618413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World Soil 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E4CC92E-1820-0127-AF0C-F25C9E2F2672}"/>
              </a:ext>
            </a:extLst>
          </p:cNvPr>
          <p:cNvSpPr txBox="1"/>
          <p:nvPr/>
        </p:nvSpPr>
        <p:spPr>
          <a:xfrm>
            <a:off x="267159" y="3966198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68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6326671-AA72-5A1B-4697-1EFFE387219F}"/>
              </a:ext>
            </a:extLst>
          </p:cNvPr>
          <p:cNvSpPr txBox="1"/>
          <p:nvPr/>
        </p:nvSpPr>
        <p:spPr>
          <a:xfrm>
            <a:off x="4190030" y="3966198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05.12.2021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A5E3592-A345-1389-2C6A-17D633DC0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679" y="4571732"/>
            <a:ext cx="2683538" cy="20126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41AEB26-AC15-E33B-3933-5E1A6EB82C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86" y="4571731"/>
            <a:ext cx="2683532" cy="20126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49A8E22-3715-5A67-01FB-158C1D2EBE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9302" y="4621657"/>
            <a:ext cx="2824436" cy="21183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2378942-15D4-1DFC-D5BF-CA3C1B3A5B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812" y="4621656"/>
            <a:ext cx="2824437" cy="211832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7179537-CD7D-8511-F89E-73CBD859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008" y="3572030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Jai Vigyan Diwas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62B014C-DC39-CC8D-51FF-A1078B644D77}"/>
              </a:ext>
            </a:extLst>
          </p:cNvPr>
          <p:cNvSpPr txBox="1"/>
          <p:nvPr/>
        </p:nvSpPr>
        <p:spPr>
          <a:xfrm>
            <a:off x="6253817" y="3919815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80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62C9E6-2778-2D81-D0CA-AFCB9062072D}"/>
              </a:ext>
            </a:extLst>
          </p:cNvPr>
          <p:cNvSpPr txBox="1"/>
          <p:nvPr/>
        </p:nvSpPr>
        <p:spPr>
          <a:xfrm>
            <a:off x="10176688" y="3919815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25.12.2021</a:t>
            </a:r>
          </a:p>
        </p:txBody>
      </p:sp>
    </p:spTree>
    <p:extLst>
      <p:ext uri="{BB962C8B-B14F-4D97-AF65-F5344CB8AC3E}">
        <p14:creationId xmlns:p14="http://schemas.microsoft.com/office/powerpoint/2010/main" xmlns="" val="327208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D165385-4F80-3424-1F33-0C074187F1DC}"/>
              </a:ext>
            </a:extLst>
          </p:cNvPr>
          <p:cNvCxnSpPr/>
          <p:nvPr/>
        </p:nvCxnSpPr>
        <p:spPr>
          <a:xfrm>
            <a:off x="6096000" y="0"/>
            <a:ext cx="0" cy="68230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C73FE84-5B78-4110-2AD2-07AD786022DF}"/>
              </a:ext>
            </a:extLst>
          </p:cNvPr>
          <p:cNvCxnSpPr/>
          <p:nvPr/>
        </p:nvCxnSpPr>
        <p:spPr>
          <a:xfrm flipV="1">
            <a:off x="0" y="3402330"/>
            <a:ext cx="12192000" cy="169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475667C-6291-0EA8-91FF-2327EF8F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03" y="100005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National Girl Child 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D4FB25-AF76-50D3-DA5A-52232714D1EC}"/>
              </a:ext>
            </a:extLst>
          </p:cNvPr>
          <p:cNvSpPr txBox="1"/>
          <p:nvPr/>
        </p:nvSpPr>
        <p:spPr>
          <a:xfrm>
            <a:off x="340912" y="447790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83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58F4BC-16D7-DD20-90B2-92674DCA2BBB}"/>
              </a:ext>
            </a:extLst>
          </p:cNvPr>
          <p:cNvSpPr txBox="1"/>
          <p:nvPr/>
        </p:nvSpPr>
        <p:spPr>
          <a:xfrm>
            <a:off x="4263783" y="447790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24.01.2022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555AB7-347E-0889-BEFE-DFC19654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99" y="100007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World Pulse 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CA6C44-D03E-A7AA-BF3D-D281EA9F552B}"/>
              </a:ext>
            </a:extLst>
          </p:cNvPr>
          <p:cNvSpPr txBox="1"/>
          <p:nvPr/>
        </p:nvSpPr>
        <p:spPr>
          <a:xfrm>
            <a:off x="6413708" y="447792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494FE5A-03F3-DFBD-972C-42AD0E7E0B13}"/>
              </a:ext>
            </a:extLst>
          </p:cNvPr>
          <p:cNvSpPr txBox="1"/>
          <p:nvPr/>
        </p:nvSpPr>
        <p:spPr>
          <a:xfrm>
            <a:off x="10336579" y="447792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10.02.2022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5974CF1-980C-3362-0C5C-B864CA06B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626" y="1010090"/>
            <a:ext cx="2840197" cy="21301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775E661-D31F-D914-D187-2121AE824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005" y="1010090"/>
            <a:ext cx="2840200" cy="213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5A2493-2837-F029-69B2-B4A6059CA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1215" y="939112"/>
            <a:ext cx="2754963" cy="2225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1E6A74-6013-42D3-CAD1-9BAF53C7B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8" y="939112"/>
            <a:ext cx="2885261" cy="221799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BC1F33F-7B4D-A46D-67CB-D6B15093A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3" y="3446170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International Women 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75A24A-B77C-47A8-2FAF-941D477A9DCF}"/>
              </a:ext>
            </a:extLst>
          </p:cNvPr>
          <p:cNvSpPr txBox="1"/>
          <p:nvPr/>
        </p:nvSpPr>
        <p:spPr>
          <a:xfrm>
            <a:off x="224092" y="3793955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64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B177828-116A-BCBB-4328-FFA58519717D}"/>
              </a:ext>
            </a:extLst>
          </p:cNvPr>
          <p:cNvSpPr txBox="1"/>
          <p:nvPr/>
        </p:nvSpPr>
        <p:spPr>
          <a:xfrm>
            <a:off x="4146963" y="3793955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08.03.2022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D98D01B-A1FD-1B81-A8F8-CB27735C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86" y="3449485"/>
            <a:ext cx="58881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en-US" sz="2400" b="1" i="1" dirty="0">
                <a:solidFill>
                  <a:srgbClr val="00B05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World Water Day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76BF0C7-8233-001C-BA79-B263C8404661}"/>
              </a:ext>
            </a:extLst>
          </p:cNvPr>
          <p:cNvSpPr txBox="1"/>
          <p:nvPr/>
        </p:nvSpPr>
        <p:spPr>
          <a:xfrm>
            <a:off x="6349895" y="3797270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CC"/>
                </a:solidFill>
              </a:rPr>
              <a:t>Participants : 68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887E43-F435-7636-E4EA-F4134F5F4BE6}"/>
              </a:ext>
            </a:extLst>
          </p:cNvPr>
          <p:cNvSpPr txBox="1"/>
          <p:nvPr/>
        </p:nvSpPr>
        <p:spPr>
          <a:xfrm>
            <a:off x="10272766" y="3797270"/>
            <a:ext cx="184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800080"/>
                </a:solidFill>
              </a:rPr>
              <a:t>Date : 22.03.2022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45AC06-AAB4-FE88-872A-EEE24369B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257" y="4402609"/>
            <a:ext cx="2922944" cy="2195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DB1DEB9-B05A-55E9-50F5-34E13EA4B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42" y="4389833"/>
            <a:ext cx="2922945" cy="2195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587BAF6-78E9-757A-E036-4C314F8AC5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021" y="4389833"/>
            <a:ext cx="2983923" cy="2207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D91B1DD-7AF7-1151-160D-8A6D5E9F1B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1739" y="4402609"/>
            <a:ext cx="2756405" cy="21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73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112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MONSOON REPORT 2021</dc:title>
  <dc:creator>Deeps Bhakar</dc:creator>
  <cp:lastModifiedBy>home</cp:lastModifiedBy>
  <cp:revision>329</cp:revision>
  <cp:lastPrinted>2022-06-22T06:12:23Z</cp:lastPrinted>
  <dcterms:created xsi:type="dcterms:W3CDTF">2021-08-21T15:32:46Z</dcterms:created>
  <dcterms:modified xsi:type="dcterms:W3CDTF">2022-07-06T09:53:51Z</dcterms:modified>
</cp:coreProperties>
</file>